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58" r:id="rId4"/>
    <p:sldId id="259" r:id="rId5"/>
    <p:sldId id="260" r:id="rId6"/>
    <p:sldId id="267" r:id="rId7"/>
    <p:sldId id="264" r:id="rId8"/>
    <p:sldId id="261" r:id="rId9"/>
    <p:sldId id="265" r:id="rId10"/>
    <p:sldId id="266" r:id="rId11"/>
    <p:sldId id="262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5"/>
    <p:restoredTop sz="86464"/>
  </p:normalViewPr>
  <p:slideViewPr>
    <p:cSldViewPr snapToGrid="0" snapToObjects="1">
      <p:cViewPr varScale="1">
        <p:scale>
          <a:sx n="123" d="100"/>
          <a:sy n="123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60BC9-DFF6-2645-A2CF-FBFE4485CA26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00CDD-9976-864F-B765-FD8682AD9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9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2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3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8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93EAF5-7FC2-ED41-92E8-8DD02924098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9ED9-C940-104D-9BF7-A8B797942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Dyslexic" charset="0"/>
                <a:ea typeface="OpenDyslexic" charset="0"/>
                <a:cs typeface="OpenDyslexic" charset="0"/>
              </a:defRPr>
            </a:lvl1pPr>
          </a:lstStyle>
          <a:p>
            <a:fld id="{DE2D9ED9-C940-104D-9BF7-A8B7979422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Dyslexic" charset="0"/>
          <a:ea typeface="OpenDyslexic" charset="0"/>
          <a:cs typeface="OpenDyslex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Algorithms to Correct</a:t>
            </a:r>
            <a:br>
              <a:rPr lang="en-US" dirty="0"/>
            </a:br>
            <a:r>
              <a:rPr lang="en-US" dirty="0"/>
              <a:t>Images to Help the Color Blind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latin typeface="OpenDyslexic" charset="0"/>
                <a:ea typeface="OpenDyslexic" charset="0"/>
                <a:cs typeface="OpenDyslexic" charset="0"/>
              </a:rPr>
              <a:t>Jimmy </a:t>
            </a:r>
            <a:r>
              <a:rPr lang="en-US" sz="3600" dirty="0" smtClean="0">
                <a:latin typeface="OpenDyslexic" charset="0"/>
                <a:ea typeface="OpenDyslexic" charset="0"/>
                <a:cs typeface="OpenDyslexic" charset="0"/>
              </a:rPr>
              <a:t>Hickey</a:t>
            </a:r>
          </a:p>
          <a:p>
            <a:r>
              <a:rPr lang="en-US" dirty="0" smtClean="0"/>
              <a:t>Winona State University</a:t>
            </a:r>
          </a:p>
          <a:p>
            <a:r>
              <a:rPr lang="en-US" dirty="0" smtClean="0">
                <a:latin typeface="OpenDyslexic" charset="0"/>
                <a:ea typeface="OpenDyslexic" charset="0"/>
                <a:cs typeface="OpenDyslexic" charset="0"/>
              </a:rPr>
              <a:t>April 25th 2018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27" y="5638656"/>
            <a:ext cx="3381081" cy="10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and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/>
          <a:lstStyle/>
          <a:p>
            <a:r>
              <a:rPr lang="en-US" dirty="0" smtClean="0"/>
              <a:t>Non-representative data</a:t>
            </a:r>
          </a:p>
          <a:p>
            <a:r>
              <a:rPr lang="en-US" dirty="0" smtClean="0"/>
              <a:t>No expert opinions</a:t>
            </a:r>
          </a:p>
          <a:p>
            <a:r>
              <a:rPr lang="en-US" dirty="0" smtClean="0"/>
              <a:t>No user feedback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09" y="2642178"/>
            <a:ext cx="4892963" cy="3669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7481" y="6311900"/>
            <a:ext cx="5389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www.amazon.com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/KANEHARA-Ishihara-Chart-Deficiency-Plates/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dp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/B00MAVIR3Y</a:t>
            </a:r>
          </a:p>
        </p:txBody>
      </p:sp>
    </p:spTree>
    <p:extLst>
      <p:ext uri="{BB962C8B-B14F-4D97-AF65-F5344CB8AC3E}">
        <p14:creationId xmlns:p14="http://schemas.microsoft.com/office/powerpoint/2010/main" val="17049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opendyslexic.org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19309" y="3917373"/>
            <a:ext cx="2722418" cy="2679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Blindness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07" y="3543300"/>
            <a:ext cx="3433243" cy="3433243"/>
          </a:xfrm>
        </p:spPr>
      </p:pic>
      <p:sp>
        <p:nvSpPr>
          <p:cNvPr id="9" name="TextBox 8"/>
          <p:cNvSpPr txBox="1"/>
          <p:nvPr/>
        </p:nvSpPr>
        <p:spPr>
          <a:xfrm>
            <a:off x="8198427" y="3080309"/>
            <a:ext cx="4218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http://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hyperphysics.phy-astr.gsu.edu</a:t>
            </a:r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hbase</a:t>
            </a:r>
            <a:r>
              <a:rPr lang="en-US" sz="900" dirty="0">
                <a:latin typeface="OpenDyslexic" charset="0"/>
                <a:ea typeface="OpenDyslexic" charset="0"/>
                <a:cs typeface="OpenDyslexic" charset="0"/>
              </a:rPr>
              <a:t>/vision/</a:t>
            </a:r>
            <a:r>
              <a:rPr lang="en-US" sz="900" dirty="0" err="1">
                <a:latin typeface="OpenDyslexic" charset="0"/>
                <a:ea typeface="OpenDyslexic" charset="0"/>
                <a:cs typeface="OpenDyslexic" charset="0"/>
              </a:rPr>
              <a:t>colcon.html</a:t>
            </a:r>
            <a:endParaRPr lang="en-US" sz="9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2312" y="6596390"/>
            <a:ext cx="3599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en.wikipedia.org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/wiki/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Ishihara_test</a:t>
            </a:r>
            <a:endParaRPr lang="en-US" sz="11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996884"/>
            <a:ext cx="7245927" cy="3730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500" y="2735274"/>
            <a:ext cx="3749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askabiologist.asu.edu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/rods-and-cones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1804250"/>
            <a:ext cx="658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OpenDyslexic" charset="0"/>
                <a:ea typeface="OpenDyslexic" charset="0"/>
                <a:cs typeface="OpenDyslexic" charset="0"/>
              </a:rPr>
              <a:t>We can still see colors!</a:t>
            </a:r>
            <a:endParaRPr lang="en-US" sz="40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50" y="22902"/>
            <a:ext cx="4749800" cy="291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8545945" cy="4782993"/>
          </a:xfrm>
        </p:spPr>
        <p:txBody>
          <a:bodyPr>
            <a:normAutofit/>
          </a:bodyPr>
          <a:lstStyle/>
          <a:p>
            <a:r>
              <a:rPr lang="en-US" dirty="0" smtClean="0"/>
              <a:t>Identify colorblind problem areas</a:t>
            </a:r>
          </a:p>
          <a:p>
            <a:r>
              <a:rPr lang="en-US" dirty="0" smtClean="0"/>
              <a:t>Correct these issues without </a:t>
            </a:r>
            <a:r>
              <a:rPr lang="en-US" dirty="0" smtClean="0"/>
              <a:t>destroying the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Apply the system to any image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45" y="0"/>
            <a:ext cx="253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Creation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000" y="1544320"/>
            <a:ext cx="51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Data created rather than using Ishihara test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Drawn using Adobe Photoshop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enDyslexic" charset="0"/>
                <a:ea typeface="OpenDyslexic" charset="0"/>
                <a:cs typeface="OpenDyslexic" charset="0"/>
              </a:rPr>
              <a:t>Images with many color combinations</a:t>
            </a:r>
            <a:endParaRPr lang="en-US" sz="32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771523"/>
            <a:ext cx="2874818" cy="2874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646341"/>
            <a:ext cx="2874818" cy="2874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78" y="3646341"/>
            <a:ext cx="2874818" cy="2874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78" y="771523"/>
            <a:ext cx="2874818" cy="28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00555" cy="4351338"/>
          </a:xfrm>
        </p:spPr>
        <p:txBody>
          <a:bodyPr/>
          <a:lstStyle/>
          <a:p>
            <a:r>
              <a:rPr lang="en-US" dirty="0" smtClean="0"/>
              <a:t>Unsupervised learning pattern recognition</a:t>
            </a:r>
          </a:p>
          <a:p>
            <a:r>
              <a:rPr lang="en-US" dirty="0" smtClean="0"/>
              <a:t>Examine RGB value of each pixel in an image</a:t>
            </a:r>
          </a:p>
          <a:p>
            <a:r>
              <a:rPr lang="en-US" dirty="0" smtClean="0"/>
              <a:t>Learn which combination of values are problematic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34" y="0"/>
            <a:ext cx="352870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5125" y="6311900"/>
            <a:ext cx="2618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chrismarkland.wordpress.com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/2012/02/28/map-specific/</a:t>
            </a:r>
          </a:p>
        </p:txBody>
      </p:sp>
    </p:spTree>
    <p:extLst>
      <p:ext uri="{BB962C8B-B14F-4D97-AF65-F5344CB8AC3E}">
        <p14:creationId xmlns:p14="http://schemas.microsoft.com/office/powerpoint/2010/main" val="18517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Noise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883728"/>
            <a:ext cx="10082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mean = 0</a:t>
            </a:r>
          </a:p>
          <a:p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= 3</a:t>
            </a:r>
          </a:p>
          <a:p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np.ceil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dirty="0" err="1" smtClean="0">
                <a:latin typeface="Courier" charset="0"/>
                <a:ea typeface="Courier" charset="0"/>
                <a:cs typeface="Courier" charset="0"/>
              </a:rPr>
              <a:t>np.random.normal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(mean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88" y="45891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50891"/>
            <a:ext cx="381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56" y="1495097"/>
            <a:ext cx="3124129" cy="312412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55388" y="1455792"/>
            <a:ext cx="90048" cy="614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155388" y="1495097"/>
            <a:ext cx="443339" cy="326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3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204855" cy="4351338"/>
          </a:xfrm>
        </p:spPr>
        <p:txBody>
          <a:bodyPr/>
          <a:lstStyle/>
          <a:p>
            <a:r>
              <a:rPr lang="en-US" dirty="0" smtClean="0"/>
              <a:t>Edge detection</a:t>
            </a:r>
          </a:p>
          <a:p>
            <a:r>
              <a:rPr lang="en-US" dirty="0" smtClean="0"/>
              <a:t>Color reassignment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8" y="3298584"/>
            <a:ext cx="6068291" cy="197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8" y="1254032"/>
            <a:ext cx="6068292" cy="1962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3045" y="546146"/>
            <a:ext cx="259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OpenDyslexic" charset="0"/>
                <a:ea typeface="OpenDyslexic" charset="0"/>
                <a:cs typeface="OpenDyslexic" charset="0"/>
              </a:rPr>
              <a:t>http://</a:t>
            </a:r>
            <a:r>
              <a:rPr lang="en-US" sz="1000" dirty="0" err="1">
                <a:latin typeface="OpenDyslexic" charset="0"/>
                <a:ea typeface="OpenDyslexic" charset="0"/>
                <a:cs typeface="OpenDyslexic" charset="0"/>
              </a:rPr>
              <a:t>www.gamersexperience.com</a:t>
            </a:r>
            <a:r>
              <a:rPr lang="en-US" sz="1000" dirty="0">
                <a:latin typeface="OpenDyslexic" charset="0"/>
                <a:ea typeface="OpenDyslexic" charset="0"/>
                <a:cs typeface="OpenDyslexic" charset="0"/>
              </a:rPr>
              <a:t>/colorblind-accessibility-in-video-games-is-the-industry-heading-in-the-right-direction/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1" y="4678796"/>
            <a:ext cx="4902200" cy="195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2781" y="6176963"/>
            <a:ext cx="31426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https://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www.mathworks.com</a:t>
            </a:r>
            <a:r>
              <a:rPr lang="en-US" sz="1100" dirty="0">
                <a:latin typeface="OpenDyslexic" charset="0"/>
                <a:ea typeface="OpenDyslexic" charset="0"/>
                <a:cs typeface="OpenDyslexic" charset="0"/>
              </a:rPr>
              <a:t>/discovery/edge-</a:t>
            </a:r>
            <a:r>
              <a:rPr lang="en-US" sz="1100" dirty="0" err="1">
                <a:latin typeface="OpenDyslexic" charset="0"/>
                <a:ea typeface="OpenDyslexic" charset="0"/>
                <a:cs typeface="OpenDyslexic" charset="0"/>
              </a:rPr>
              <a:t>detection.html</a:t>
            </a:r>
            <a:endParaRPr lang="en-US" sz="1100" dirty="0">
              <a:latin typeface="OpenDyslexic" charset="0"/>
              <a:ea typeface="OpenDyslexic" charset="0"/>
              <a:cs typeface="OpenDyslex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6657" y="5333530"/>
            <a:ext cx="458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OpenDyslexic" charset="0"/>
                <a:ea typeface="OpenDyslexic" charset="0"/>
                <a:cs typeface="OpenDyslexic" charset="0"/>
              </a:rPr>
              <a:t>A different implementation of color reassignment.</a:t>
            </a:r>
            <a:endParaRPr lang="en-US" dirty="0">
              <a:latin typeface="OpenDyslexic" charset="0"/>
              <a:ea typeface="OpenDyslexic" charset="0"/>
              <a:cs typeface="OpenDyslex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90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149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Courier</vt:lpstr>
      <vt:lpstr>OpenDyslexic</vt:lpstr>
      <vt:lpstr>Arial</vt:lpstr>
      <vt:lpstr>Office Theme</vt:lpstr>
      <vt:lpstr>Machine Learning Algorithms to Correct Images to Help the Color Blind</vt:lpstr>
      <vt:lpstr>Color Blindness</vt:lpstr>
      <vt:lpstr>Goals</vt:lpstr>
      <vt:lpstr>Data Creation</vt:lpstr>
      <vt:lpstr>Color Detection</vt:lpstr>
      <vt:lpstr>Adding Noise</vt:lpstr>
      <vt:lpstr>K-Means Clustering</vt:lpstr>
      <vt:lpstr>Color Correction</vt:lpstr>
      <vt:lpstr>Edge Detection</vt:lpstr>
      <vt:lpstr>Color Correction</vt:lpstr>
      <vt:lpstr>Flaws and Improvements</vt:lpstr>
      <vt:lpstr>References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Corrected Color Blindness</dc:title>
  <dc:creator>Hickey, James J</dc:creator>
  <cp:lastModifiedBy>Hickey, James J</cp:lastModifiedBy>
  <cp:revision>33</cp:revision>
  <dcterms:created xsi:type="dcterms:W3CDTF">2018-02-11T18:07:12Z</dcterms:created>
  <dcterms:modified xsi:type="dcterms:W3CDTF">2018-04-14T22:30:00Z</dcterms:modified>
</cp:coreProperties>
</file>